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2"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E4336-8207-47B9-B28D-A66B26E03222}" v="32" dt="2023-11-28T08:51:00.0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3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ushaar rangan" userId="f4aec99710b314d6" providerId="LiveId" clId="{B3FE4336-8207-47B9-B28D-A66B26E03222}"/>
    <pc:docChg chg="custSel addSld delSld modSld">
      <pc:chgData name="thushaar rangan" userId="f4aec99710b314d6" providerId="LiveId" clId="{B3FE4336-8207-47B9-B28D-A66B26E03222}" dt="2023-11-28T08:51:47.584" v="285" actId="21"/>
      <pc:docMkLst>
        <pc:docMk/>
      </pc:docMkLst>
      <pc:sldChg chg="addSp delSp modSp new mod">
        <pc:chgData name="thushaar rangan" userId="f4aec99710b314d6" providerId="LiveId" clId="{B3FE4336-8207-47B9-B28D-A66B26E03222}" dt="2023-11-28T08:51:47.584" v="285" actId="21"/>
        <pc:sldMkLst>
          <pc:docMk/>
          <pc:sldMk cId="2236809266" sldId="256"/>
        </pc:sldMkLst>
        <pc:spChg chg="add del mod">
          <ac:chgData name="thushaar rangan" userId="f4aec99710b314d6" providerId="LiveId" clId="{B3FE4336-8207-47B9-B28D-A66B26E03222}" dt="2023-11-28T08:51:47.584" v="285" actId="21"/>
          <ac:spMkLst>
            <pc:docMk/>
            <pc:sldMk cId="2236809266" sldId="256"/>
            <ac:spMk id="4" creationId="{413DF1AA-C375-364C-D54B-A3BA9C9BF0C3}"/>
          </ac:spMkLst>
        </pc:spChg>
        <pc:spChg chg="add mod">
          <ac:chgData name="thushaar rangan" userId="f4aec99710b314d6" providerId="LiveId" clId="{B3FE4336-8207-47B9-B28D-A66B26E03222}" dt="2023-11-21T21:15:12.561" v="137" actId="20577"/>
          <ac:spMkLst>
            <pc:docMk/>
            <pc:sldMk cId="2236809266" sldId="256"/>
            <ac:spMk id="6" creationId="{3A7B55DB-3208-76A9-DB96-46162A654916}"/>
          </ac:spMkLst>
        </pc:spChg>
        <pc:picChg chg="add mod">
          <ac:chgData name="thushaar rangan" userId="f4aec99710b314d6" providerId="LiveId" clId="{B3FE4336-8207-47B9-B28D-A66B26E03222}" dt="2023-11-28T06:16:09.132" v="263" actId="1037"/>
          <ac:picMkLst>
            <pc:docMk/>
            <pc:sldMk cId="2236809266" sldId="256"/>
            <ac:picMk id="5" creationId="{647EF4BA-3BA8-84D1-3C35-E2C975577EC1}"/>
          </ac:picMkLst>
        </pc:picChg>
      </pc:sldChg>
      <pc:sldChg chg="addSp modSp new mod">
        <pc:chgData name="thushaar rangan" userId="f4aec99710b314d6" providerId="LiveId" clId="{B3FE4336-8207-47B9-B28D-A66B26E03222}" dt="2023-11-21T21:04:52.188" v="7" actId="14100"/>
        <pc:sldMkLst>
          <pc:docMk/>
          <pc:sldMk cId="646372004" sldId="257"/>
        </pc:sldMkLst>
        <pc:picChg chg="add mod">
          <ac:chgData name="thushaar rangan" userId="f4aec99710b314d6" providerId="LiveId" clId="{B3FE4336-8207-47B9-B28D-A66B26E03222}" dt="2023-11-21T21:04:52.188" v="7" actId="14100"/>
          <ac:picMkLst>
            <pc:docMk/>
            <pc:sldMk cId="646372004" sldId="257"/>
            <ac:picMk id="3" creationId="{463F4CE4-D114-4D45-0C48-0950CB09010D}"/>
          </ac:picMkLst>
        </pc:picChg>
      </pc:sldChg>
      <pc:sldChg chg="addSp modSp new mod">
        <pc:chgData name="thushaar rangan" userId="f4aec99710b314d6" providerId="LiveId" clId="{B3FE4336-8207-47B9-B28D-A66B26E03222}" dt="2023-11-21T21:05:24.524" v="13" actId="1076"/>
        <pc:sldMkLst>
          <pc:docMk/>
          <pc:sldMk cId="85706051" sldId="258"/>
        </pc:sldMkLst>
        <pc:picChg chg="add mod">
          <ac:chgData name="thushaar rangan" userId="f4aec99710b314d6" providerId="LiveId" clId="{B3FE4336-8207-47B9-B28D-A66B26E03222}" dt="2023-11-21T21:05:24.524" v="13" actId="1076"/>
          <ac:picMkLst>
            <pc:docMk/>
            <pc:sldMk cId="85706051" sldId="258"/>
            <ac:picMk id="3" creationId="{A8865819-3EE2-31FD-E037-F3125B49F5F4}"/>
          </ac:picMkLst>
        </pc:picChg>
      </pc:sldChg>
      <pc:sldChg chg="addSp modSp new mod">
        <pc:chgData name="thushaar rangan" userId="f4aec99710b314d6" providerId="LiveId" clId="{B3FE4336-8207-47B9-B28D-A66B26E03222}" dt="2023-11-21T21:05:47.346" v="16" actId="14100"/>
        <pc:sldMkLst>
          <pc:docMk/>
          <pc:sldMk cId="685800818" sldId="259"/>
        </pc:sldMkLst>
        <pc:picChg chg="add mod">
          <ac:chgData name="thushaar rangan" userId="f4aec99710b314d6" providerId="LiveId" clId="{B3FE4336-8207-47B9-B28D-A66B26E03222}" dt="2023-11-21T21:05:47.346" v="16" actId="14100"/>
          <ac:picMkLst>
            <pc:docMk/>
            <pc:sldMk cId="685800818" sldId="259"/>
            <ac:picMk id="3" creationId="{572871B1-ECF8-2249-C870-FB11D803BB01}"/>
          </ac:picMkLst>
        </pc:picChg>
      </pc:sldChg>
      <pc:sldChg chg="addSp modSp new mod">
        <pc:chgData name="thushaar rangan" userId="f4aec99710b314d6" providerId="LiveId" clId="{B3FE4336-8207-47B9-B28D-A66B26E03222}" dt="2023-11-21T21:06:12.464" v="20" actId="14100"/>
        <pc:sldMkLst>
          <pc:docMk/>
          <pc:sldMk cId="4207394424" sldId="260"/>
        </pc:sldMkLst>
        <pc:picChg chg="add mod">
          <ac:chgData name="thushaar rangan" userId="f4aec99710b314d6" providerId="LiveId" clId="{B3FE4336-8207-47B9-B28D-A66B26E03222}" dt="2023-11-21T21:06:12.464" v="20" actId="14100"/>
          <ac:picMkLst>
            <pc:docMk/>
            <pc:sldMk cId="4207394424" sldId="260"/>
            <ac:picMk id="3" creationId="{338CFBD7-2B10-52CD-381E-F581D14B75CD}"/>
          </ac:picMkLst>
        </pc:picChg>
      </pc:sldChg>
      <pc:sldChg chg="addSp modSp new mod">
        <pc:chgData name="thushaar rangan" userId="f4aec99710b314d6" providerId="LiveId" clId="{B3FE4336-8207-47B9-B28D-A66B26E03222}" dt="2023-11-21T21:06:35.772" v="24" actId="14100"/>
        <pc:sldMkLst>
          <pc:docMk/>
          <pc:sldMk cId="2099412723" sldId="261"/>
        </pc:sldMkLst>
        <pc:picChg chg="add mod">
          <ac:chgData name="thushaar rangan" userId="f4aec99710b314d6" providerId="LiveId" clId="{B3FE4336-8207-47B9-B28D-A66B26E03222}" dt="2023-11-21T21:06:35.772" v="24" actId="14100"/>
          <ac:picMkLst>
            <pc:docMk/>
            <pc:sldMk cId="2099412723" sldId="261"/>
            <ac:picMk id="3" creationId="{6123D095-20F9-5A28-F3CD-F3319CB347E6}"/>
          </ac:picMkLst>
        </pc:picChg>
      </pc:sldChg>
      <pc:sldChg chg="addSp delSp modSp new mod">
        <pc:chgData name="thushaar rangan" userId="f4aec99710b314d6" providerId="LiveId" clId="{B3FE4336-8207-47B9-B28D-A66B26E03222}" dt="2023-11-23T06:13:49.843" v="183" actId="14100"/>
        <pc:sldMkLst>
          <pc:docMk/>
          <pc:sldMk cId="476447190" sldId="262"/>
        </pc:sldMkLst>
        <pc:picChg chg="add mod">
          <ac:chgData name="thushaar rangan" userId="f4aec99710b314d6" providerId="LiveId" clId="{B3FE4336-8207-47B9-B28D-A66B26E03222}" dt="2023-11-21T21:07:09.542" v="30" actId="14100"/>
          <ac:picMkLst>
            <pc:docMk/>
            <pc:sldMk cId="476447190" sldId="262"/>
            <ac:picMk id="3" creationId="{2504398D-CAE8-14C4-DF4B-37A956AC1C64}"/>
          </ac:picMkLst>
        </pc:picChg>
        <pc:picChg chg="add del mod">
          <ac:chgData name="thushaar rangan" userId="f4aec99710b314d6" providerId="LiveId" clId="{B3FE4336-8207-47B9-B28D-A66B26E03222}" dt="2023-11-23T06:13:11.929" v="179" actId="21"/>
          <ac:picMkLst>
            <pc:docMk/>
            <pc:sldMk cId="476447190" sldId="262"/>
            <ac:picMk id="4" creationId="{B12F1B47-EF87-54E6-30B9-938885338C99}"/>
          </ac:picMkLst>
        </pc:picChg>
        <pc:picChg chg="add mod">
          <ac:chgData name="thushaar rangan" userId="f4aec99710b314d6" providerId="LiveId" clId="{B3FE4336-8207-47B9-B28D-A66B26E03222}" dt="2023-11-23T06:13:49.843" v="183" actId="14100"/>
          <ac:picMkLst>
            <pc:docMk/>
            <pc:sldMk cId="476447190" sldId="262"/>
            <ac:picMk id="5" creationId="{7505AB73-3E53-CAC9-D158-40DEFC84A32A}"/>
          </ac:picMkLst>
        </pc:picChg>
      </pc:sldChg>
      <pc:sldChg chg="addSp modSp new mod">
        <pc:chgData name="thushaar rangan" userId="f4aec99710b314d6" providerId="LiveId" clId="{B3FE4336-8207-47B9-B28D-A66B26E03222}" dt="2023-11-21T21:07:36.121" v="36" actId="14100"/>
        <pc:sldMkLst>
          <pc:docMk/>
          <pc:sldMk cId="627018741" sldId="263"/>
        </pc:sldMkLst>
        <pc:picChg chg="add mod">
          <ac:chgData name="thushaar rangan" userId="f4aec99710b314d6" providerId="LiveId" clId="{B3FE4336-8207-47B9-B28D-A66B26E03222}" dt="2023-11-21T21:07:36.121" v="36" actId="14100"/>
          <ac:picMkLst>
            <pc:docMk/>
            <pc:sldMk cId="627018741" sldId="263"/>
            <ac:picMk id="3" creationId="{069E5694-EACA-70A0-D3FF-83AD013CBDE5}"/>
          </ac:picMkLst>
        </pc:picChg>
      </pc:sldChg>
      <pc:sldChg chg="addSp modSp new mod">
        <pc:chgData name="thushaar rangan" userId="f4aec99710b314d6" providerId="LiveId" clId="{B3FE4336-8207-47B9-B28D-A66B26E03222}" dt="2023-11-21T21:08:11.699" v="42" actId="14100"/>
        <pc:sldMkLst>
          <pc:docMk/>
          <pc:sldMk cId="2417894255" sldId="264"/>
        </pc:sldMkLst>
        <pc:picChg chg="add mod">
          <ac:chgData name="thushaar rangan" userId="f4aec99710b314d6" providerId="LiveId" clId="{B3FE4336-8207-47B9-B28D-A66B26E03222}" dt="2023-11-21T21:08:11.699" v="42" actId="14100"/>
          <ac:picMkLst>
            <pc:docMk/>
            <pc:sldMk cId="2417894255" sldId="264"/>
            <ac:picMk id="3" creationId="{F3C14663-8AED-D1F4-AA14-E9223EC043D5}"/>
          </ac:picMkLst>
        </pc:picChg>
      </pc:sldChg>
      <pc:sldChg chg="addSp modSp new mod">
        <pc:chgData name="thushaar rangan" userId="f4aec99710b314d6" providerId="LiveId" clId="{B3FE4336-8207-47B9-B28D-A66B26E03222}" dt="2023-11-23T06:04:45.126" v="172" actId="14100"/>
        <pc:sldMkLst>
          <pc:docMk/>
          <pc:sldMk cId="2559136601" sldId="265"/>
        </pc:sldMkLst>
        <pc:picChg chg="add mod">
          <ac:chgData name="thushaar rangan" userId="f4aec99710b314d6" providerId="LiveId" clId="{B3FE4336-8207-47B9-B28D-A66B26E03222}" dt="2023-11-21T21:08:53.912" v="49" actId="14100"/>
          <ac:picMkLst>
            <pc:docMk/>
            <pc:sldMk cId="2559136601" sldId="265"/>
            <ac:picMk id="3" creationId="{7FB19B2A-E187-F1DE-FD9C-EC92CC2CBEF0}"/>
          </ac:picMkLst>
        </pc:picChg>
        <pc:picChg chg="add mod">
          <ac:chgData name="thushaar rangan" userId="f4aec99710b314d6" providerId="LiveId" clId="{B3FE4336-8207-47B9-B28D-A66B26E03222}" dt="2023-11-23T06:04:45.126" v="172" actId="14100"/>
          <ac:picMkLst>
            <pc:docMk/>
            <pc:sldMk cId="2559136601" sldId="265"/>
            <ac:picMk id="4" creationId="{E252A341-2185-AAA9-BF44-CD5547DC1F62}"/>
          </ac:picMkLst>
        </pc:picChg>
      </pc:sldChg>
      <pc:sldChg chg="addSp modSp new mod">
        <pc:chgData name="thushaar rangan" userId="f4aec99710b314d6" providerId="LiveId" clId="{B3FE4336-8207-47B9-B28D-A66B26E03222}" dt="2023-11-23T06:04:07.403" v="166" actId="1076"/>
        <pc:sldMkLst>
          <pc:docMk/>
          <pc:sldMk cId="3872241378" sldId="266"/>
        </pc:sldMkLst>
        <pc:picChg chg="add mod">
          <ac:chgData name="thushaar rangan" userId="f4aec99710b314d6" providerId="LiveId" clId="{B3FE4336-8207-47B9-B28D-A66B26E03222}" dt="2023-11-21T21:09:59.856" v="55" actId="14100"/>
          <ac:picMkLst>
            <pc:docMk/>
            <pc:sldMk cId="3872241378" sldId="266"/>
            <ac:picMk id="3" creationId="{19963C8E-D14B-8639-1D3B-69F4727DFF95}"/>
          </ac:picMkLst>
        </pc:picChg>
        <pc:picChg chg="add mod">
          <ac:chgData name="thushaar rangan" userId="f4aec99710b314d6" providerId="LiveId" clId="{B3FE4336-8207-47B9-B28D-A66B26E03222}" dt="2023-11-23T06:04:07.403" v="166" actId="1076"/>
          <ac:picMkLst>
            <pc:docMk/>
            <pc:sldMk cId="3872241378" sldId="266"/>
            <ac:picMk id="4" creationId="{4FF69CEC-0A3B-20E7-8CCC-64E19AF63E16}"/>
          </ac:picMkLst>
        </pc:picChg>
      </pc:sldChg>
      <pc:sldChg chg="addSp modSp new mod">
        <pc:chgData name="thushaar rangan" userId="f4aec99710b314d6" providerId="LiveId" clId="{B3FE4336-8207-47B9-B28D-A66B26E03222}" dt="2023-11-23T06:03:12.546" v="159" actId="1076"/>
        <pc:sldMkLst>
          <pc:docMk/>
          <pc:sldMk cId="689372158" sldId="267"/>
        </pc:sldMkLst>
        <pc:picChg chg="add mod">
          <ac:chgData name="thushaar rangan" userId="f4aec99710b314d6" providerId="LiveId" clId="{B3FE4336-8207-47B9-B28D-A66B26E03222}" dt="2023-11-21T21:10:29.990" v="61" actId="14100"/>
          <ac:picMkLst>
            <pc:docMk/>
            <pc:sldMk cId="689372158" sldId="267"/>
            <ac:picMk id="3" creationId="{8FAD2D47-6126-72B2-05D1-4DCE2B5A321E}"/>
          </ac:picMkLst>
        </pc:picChg>
        <pc:picChg chg="add mod">
          <ac:chgData name="thushaar rangan" userId="f4aec99710b314d6" providerId="LiveId" clId="{B3FE4336-8207-47B9-B28D-A66B26E03222}" dt="2023-11-23T06:03:12.546" v="159" actId="1076"/>
          <ac:picMkLst>
            <pc:docMk/>
            <pc:sldMk cId="689372158" sldId="267"/>
            <ac:picMk id="4" creationId="{9A68D603-F894-40CF-AB61-5D51C339FB26}"/>
          </ac:picMkLst>
        </pc:picChg>
      </pc:sldChg>
      <pc:sldChg chg="addSp modSp new mod">
        <pc:chgData name="thushaar rangan" userId="f4aec99710b314d6" providerId="LiveId" clId="{B3FE4336-8207-47B9-B28D-A66B26E03222}" dt="2023-11-21T21:11:01.069" v="67" actId="14100"/>
        <pc:sldMkLst>
          <pc:docMk/>
          <pc:sldMk cId="1689575340" sldId="268"/>
        </pc:sldMkLst>
        <pc:picChg chg="add mod">
          <ac:chgData name="thushaar rangan" userId="f4aec99710b314d6" providerId="LiveId" clId="{B3FE4336-8207-47B9-B28D-A66B26E03222}" dt="2023-11-21T21:11:01.069" v="67" actId="14100"/>
          <ac:picMkLst>
            <pc:docMk/>
            <pc:sldMk cId="1689575340" sldId="268"/>
            <ac:picMk id="3" creationId="{6F739B58-19B6-87ED-BF2A-2566955C2FAA}"/>
          </ac:picMkLst>
        </pc:picChg>
      </pc:sldChg>
      <pc:sldChg chg="addSp modSp new mod">
        <pc:chgData name="thushaar rangan" userId="f4aec99710b314d6" providerId="LiveId" clId="{B3FE4336-8207-47B9-B28D-A66B26E03222}" dt="2023-11-21T21:11:33.330" v="73" actId="14100"/>
        <pc:sldMkLst>
          <pc:docMk/>
          <pc:sldMk cId="2563585866" sldId="269"/>
        </pc:sldMkLst>
        <pc:picChg chg="add mod">
          <ac:chgData name="thushaar rangan" userId="f4aec99710b314d6" providerId="LiveId" clId="{B3FE4336-8207-47B9-B28D-A66B26E03222}" dt="2023-11-21T21:11:33.330" v="73" actId="14100"/>
          <ac:picMkLst>
            <pc:docMk/>
            <pc:sldMk cId="2563585866" sldId="269"/>
            <ac:picMk id="3" creationId="{2A646612-BE24-EC79-E720-610A37BA1DA0}"/>
          </ac:picMkLst>
        </pc:picChg>
      </pc:sldChg>
      <pc:sldChg chg="addSp modSp new mod">
        <pc:chgData name="thushaar rangan" userId="f4aec99710b314d6" providerId="LiveId" clId="{B3FE4336-8207-47B9-B28D-A66B26E03222}" dt="2023-11-21T21:11:55.753" v="77" actId="14100"/>
        <pc:sldMkLst>
          <pc:docMk/>
          <pc:sldMk cId="3499126170" sldId="270"/>
        </pc:sldMkLst>
        <pc:picChg chg="add mod">
          <ac:chgData name="thushaar rangan" userId="f4aec99710b314d6" providerId="LiveId" clId="{B3FE4336-8207-47B9-B28D-A66B26E03222}" dt="2023-11-21T21:11:55.753" v="77" actId="14100"/>
          <ac:picMkLst>
            <pc:docMk/>
            <pc:sldMk cId="3499126170" sldId="270"/>
            <ac:picMk id="3" creationId="{9E199BB2-2F3A-71EF-340C-6A2334D074C0}"/>
          </ac:picMkLst>
        </pc:picChg>
      </pc:sldChg>
      <pc:sldChg chg="addSp modSp new mod">
        <pc:chgData name="thushaar rangan" userId="f4aec99710b314d6" providerId="LiveId" clId="{B3FE4336-8207-47B9-B28D-A66B26E03222}" dt="2023-11-21T21:13:12.956" v="107" actId="1076"/>
        <pc:sldMkLst>
          <pc:docMk/>
          <pc:sldMk cId="3955004606" sldId="271"/>
        </pc:sldMkLst>
        <pc:spChg chg="add mod">
          <ac:chgData name="thushaar rangan" userId="f4aec99710b314d6" providerId="LiveId" clId="{B3FE4336-8207-47B9-B28D-A66B26E03222}" dt="2023-11-21T21:13:12.956" v="107" actId="1076"/>
          <ac:spMkLst>
            <pc:docMk/>
            <pc:sldMk cId="3955004606" sldId="271"/>
            <ac:spMk id="4" creationId="{BA27962F-3ED2-2CC7-A8D3-BA2C4380DEBB}"/>
          </ac:spMkLst>
        </pc:spChg>
        <pc:picChg chg="add mod">
          <ac:chgData name="thushaar rangan" userId="f4aec99710b314d6" providerId="LiveId" clId="{B3FE4336-8207-47B9-B28D-A66B26E03222}" dt="2023-11-21T21:12:25.057" v="83" actId="14100"/>
          <ac:picMkLst>
            <pc:docMk/>
            <pc:sldMk cId="3955004606" sldId="271"/>
            <ac:picMk id="3" creationId="{134212A2-4CC1-3BAD-D0EF-E97D86D25267}"/>
          </ac:picMkLst>
        </pc:picChg>
      </pc:sldChg>
      <pc:sldChg chg="addSp delSp modSp new mod setBg">
        <pc:chgData name="thushaar rangan" userId="f4aec99710b314d6" providerId="LiveId" clId="{B3FE4336-8207-47B9-B28D-A66B26E03222}" dt="2023-11-28T06:03:43.928" v="253" actId="14100"/>
        <pc:sldMkLst>
          <pc:docMk/>
          <pc:sldMk cId="8749363" sldId="272"/>
        </pc:sldMkLst>
        <pc:spChg chg="mod">
          <ac:chgData name="thushaar rangan" userId="f4aec99710b314d6" providerId="LiveId" clId="{B3FE4336-8207-47B9-B28D-A66B26E03222}" dt="2023-11-23T06:31:28.991" v="250" actId="2711"/>
          <ac:spMkLst>
            <pc:docMk/>
            <pc:sldMk cId="8749363" sldId="272"/>
            <ac:spMk id="2" creationId="{B1F6F337-77AF-745D-E388-314893001122}"/>
          </ac:spMkLst>
        </pc:spChg>
        <pc:spChg chg="mod">
          <ac:chgData name="thushaar rangan" userId="f4aec99710b314d6" providerId="LiveId" clId="{B3FE4336-8207-47B9-B28D-A66B26E03222}" dt="2023-11-23T06:28:36.546" v="247" actId="1076"/>
          <ac:spMkLst>
            <pc:docMk/>
            <pc:sldMk cId="8749363" sldId="272"/>
            <ac:spMk id="3" creationId="{80D5AE0C-9FD9-281C-CDA8-C21FC4D6ED37}"/>
          </ac:spMkLst>
        </pc:spChg>
        <pc:spChg chg="add del">
          <ac:chgData name="thushaar rangan" userId="f4aec99710b314d6" providerId="LiveId" clId="{B3FE4336-8207-47B9-B28D-A66B26E03222}" dt="2023-11-23T06:27:27.101" v="234"/>
          <ac:spMkLst>
            <pc:docMk/>
            <pc:sldMk cId="8749363" sldId="272"/>
            <ac:spMk id="4" creationId="{1A68AB41-EB5D-9F24-A752-99FCB396A011}"/>
          </ac:spMkLst>
        </pc:spChg>
        <pc:spChg chg="add mod">
          <ac:chgData name="thushaar rangan" userId="f4aec99710b314d6" providerId="LiveId" clId="{B3FE4336-8207-47B9-B28D-A66B26E03222}" dt="2023-11-28T06:03:43.928" v="253" actId="14100"/>
          <ac:spMkLst>
            <pc:docMk/>
            <pc:sldMk cId="8749363" sldId="272"/>
            <ac:spMk id="5" creationId="{F6C3CAC8-A630-6047-3F34-AA550E4E87CE}"/>
          </ac:spMkLst>
        </pc:spChg>
        <pc:picChg chg="add del">
          <ac:chgData name="thushaar rangan" userId="f4aec99710b314d6" providerId="LiveId" clId="{B3FE4336-8207-47B9-B28D-A66B26E03222}" dt="2023-11-23T06:27:27.101" v="234"/>
          <ac:picMkLst>
            <pc:docMk/>
            <pc:sldMk cId="8749363" sldId="272"/>
            <ac:picMk id="1025" creationId="{6A4F0477-7671-9258-7097-0FCD03A272A4}"/>
          </ac:picMkLst>
        </pc:picChg>
      </pc:sldChg>
      <pc:sldChg chg="new del">
        <pc:chgData name="thushaar rangan" userId="f4aec99710b314d6" providerId="LiveId" clId="{B3FE4336-8207-47B9-B28D-A66B26E03222}" dt="2023-11-24T10:58:47.333" v="252" actId="2696"/>
        <pc:sldMkLst>
          <pc:docMk/>
          <pc:sldMk cId="2510552103" sldId="273"/>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3A917-B9B0-28EA-87E1-AF70E85EAB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AC4D9F4-EF71-0EEA-CB5F-AA24E21C49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303F0F0-8C05-13FB-C877-8BA90176479E}"/>
              </a:ext>
            </a:extLst>
          </p:cNvPr>
          <p:cNvSpPr>
            <a:spLocks noGrp="1"/>
          </p:cNvSpPr>
          <p:nvPr>
            <p:ph type="dt" sz="half" idx="10"/>
          </p:nvPr>
        </p:nvSpPr>
        <p:spPr/>
        <p:txBody>
          <a:bodyPr/>
          <a:lstStyle/>
          <a:p>
            <a:fld id="{8A3576E3-F118-42D5-89E9-73D500E341F3}" type="datetimeFigureOut">
              <a:rPr lang="en-IN" smtClean="0"/>
              <a:t>28-11-2023</a:t>
            </a:fld>
            <a:endParaRPr lang="en-IN"/>
          </a:p>
        </p:txBody>
      </p:sp>
      <p:sp>
        <p:nvSpPr>
          <p:cNvPr id="5" name="Footer Placeholder 4">
            <a:extLst>
              <a:ext uri="{FF2B5EF4-FFF2-40B4-BE49-F238E27FC236}">
                <a16:creationId xmlns:a16="http://schemas.microsoft.com/office/drawing/2014/main" id="{756C00B3-4A97-82B7-9C24-4333493CFAC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3453362-B6E1-6FB3-5C38-3C694635EA49}"/>
              </a:ext>
            </a:extLst>
          </p:cNvPr>
          <p:cNvSpPr>
            <a:spLocks noGrp="1"/>
          </p:cNvSpPr>
          <p:nvPr>
            <p:ph type="sldNum" sz="quarter" idx="12"/>
          </p:nvPr>
        </p:nvSpPr>
        <p:spPr/>
        <p:txBody>
          <a:bodyPr/>
          <a:lstStyle/>
          <a:p>
            <a:fld id="{18D72460-9E63-4193-9DE1-21FF45D70116}" type="slidenum">
              <a:rPr lang="en-IN" smtClean="0"/>
              <a:t>‹#›</a:t>
            </a:fld>
            <a:endParaRPr lang="en-IN"/>
          </a:p>
        </p:txBody>
      </p:sp>
    </p:spTree>
    <p:extLst>
      <p:ext uri="{BB962C8B-B14F-4D97-AF65-F5344CB8AC3E}">
        <p14:creationId xmlns:p14="http://schemas.microsoft.com/office/powerpoint/2010/main" val="1147678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0E34E-C266-8F7A-7407-31DF57C95AE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CA7EFE7-5489-A969-E08D-15AE9BFD52B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573578D-6267-245E-D264-3B69FE6A216C}"/>
              </a:ext>
            </a:extLst>
          </p:cNvPr>
          <p:cNvSpPr>
            <a:spLocks noGrp="1"/>
          </p:cNvSpPr>
          <p:nvPr>
            <p:ph type="dt" sz="half" idx="10"/>
          </p:nvPr>
        </p:nvSpPr>
        <p:spPr/>
        <p:txBody>
          <a:bodyPr/>
          <a:lstStyle/>
          <a:p>
            <a:fld id="{8A3576E3-F118-42D5-89E9-73D500E341F3}" type="datetimeFigureOut">
              <a:rPr lang="en-IN" smtClean="0"/>
              <a:t>28-11-2023</a:t>
            </a:fld>
            <a:endParaRPr lang="en-IN"/>
          </a:p>
        </p:txBody>
      </p:sp>
      <p:sp>
        <p:nvSpPr>
          <p:cNvPr id="5" name="Footer Placeholder 4">
            <a:extLst>
              <a:ext uri="{FF2B5EF4-FFF2-40B4-BE49-F238E27FC236}">
                <a16:creationId xmlns:a16="http://schemas.microsoft.com/office/drawing/2014/main" id="{01208DBF-C833-3F19-051E-7E2DF32C300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B5ACA35-A073-F38F-6F7D-E7CB983D3A9D}"/>
              </a:ext>
            </a:extLst>
          </p:cNvPr>
          <p:cNvSpPr>
            <a:spLocks noGrp="1"/>
          </p:cNvSpPr>
          <p:nvPr>
            <p:ph type="sldNum" sz="quarter" idx="12"/>
          </p:nvPr>
        </p:nvSpPr>
        <p:spPr/>
        <p:txBody>
          <a:bodyPr/>
          <a:lstStyle/>
          <a:p>
            <a:fld id="{18D72460-9E63-4193-9DE1-21FF45D70116}" type="slidenum">
              <a:rPr lang="en-IN" smtClean="0"/>
              <a:t>‹#›</a:t>
            </a:fld>
            <a:endParaRPr lang="en-IN"/>
          </a:p>
        </p:txBody>
      </p:sp>
    </p:spTree>
    <p:extLst>
      <p:ext uri="{BB962C8B-B14F-4D97-AF65-F5344CB8AC3E}">
        <p14:creationId xmlns:p14="http://schemas.microsoft.com/office/powerpoint/2010/main" val="142938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A6F0A7-EB9C-A755-2DB3-96B19D3728B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994D9C3-ED71-26A1-4DB9-F079FE4110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6C12018-97A9-5C3D-1D00-10EA0CC4C8AE}"/>
              </a:ext>
            </a:extLst>
          </p:cNvPr>
          <p:cNvSpPr>
            <a:spLocks noGrp="1"/>
          </p:cNvSpPr>
          <p:nvPr>
            <p:ph type="dt" sz="half" idx="10"/>
          </p:nvPr>
        </p:nvSpPr>
        <p:spPr/>
        <p:txBody>
          <a:bodyPr/>
          <a:lstStyle/>
          <a:p>
            <a:fld id="{8A3576E3-F118-42D5-89E9-73D500E341F3}" type="datetimeFigureOut">
              <a:rPr lang="en-IN" smtClean="0"/>
              <a:t>28-11-2023</a:t>
            </a:fld>
            <a:endParaRPr lang="en-IN"/>
          </a:p>
        </p:txBody>
      </p:sp>
      <p:sp>
        <p:nvSpPr>
          <p:cNvPr id="5" name="Footer Placeholder 4">
            <a:extLst>
              <a:ext uri="{FF2B5EF4-FFF2-40B4-BE49-F238E27FC236}">
                <a16:creationId xmlns:a16="http://schemas.microsoft.com/office/drawing/2014/main" id="{2FE43F3B-604B-0413-A303-AD390AA2405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EF38BE5-337A-79C8-AE87-F0A121103B1F}"/>
              </a:ext>
            </a:extLst>
          </p:cNvPr>
          <p:cNvSpPr>
            <a:spLocks noGrp="1"/>
          </p:cNvSpPr>
          <p:nvPr>
            <p:ph type="sldNum" sz="quarter" idx="12"/>
          </p:nvPr>
        </p:nvSpPr>
        <p:spPr/>
        <p:txBody>
          <a:bodyPr/>
          <a:lstStyle/>
          <a:p>
            <a:fld id="{18D72460-9E63-4193-9DE1-21FF45D70116}" type="slidenum">
              <a:rPr lang="en-IN" smtClean="0"/>
              <a:t>‹#›</a:t>
            </a:fld>
            <a:endParaRPr lang="en-IN"/>
          </a:p>
        </p:txBody>
      </p:sp>
    </p:spTree>
    <p:extLst>
      <p:ext uri="{BB962C8B-B14F-4D97-AF65-F5344CB8AC3E}">
        <p14:creationId xmlns:p14="http://schemas.microsoft.com/office/powerpoint/2010/main" val="3331531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8270A-FE45-016E-649C-70077E7211D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284D47A-6478-755B-A07D-F4E4B47131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5B35C16-9F02-9765-B125-ACCCD0A0D5CE}"/>
              </a:ext>
            </a:extLst>
          </p:cNvPr>
          <p:cNvSpPr>
            <a:spLocks noGrp="1"/>
          </p:cNvSpPr>
          <p:nvPr>
            <p:ph type="dt" sz="half" idx="10"/>
          </p:nvPr>
        </p:nvSpPr>
        <p:spPr/>
        <p:txBody>
          <a:bodyPr/>
          <a:lstStyle/>
          <a:p>
            <a:fld id="{8A3576E3-F118-42D5-89E9-73D500E341F3}" type="datetimeFigureOut">
              <a:rPr lang="en-IN" smtClean="0"/>
              <a:t>28-11-2023</a:t>
            </a:fld>
            <a:endParaRPr lang="en-IN"/>
          </a:p>
        </p:txBody>
      </p:sp>
      <p:sp>
        <p:nvSpPr>
          <p:cNvPr id="5" name="Footer Placeholder 4">
            <a:extLst>
              <a:ext uri="{FF2B5EF4-FFF2-40B4-BE49-F238E27FC236}">
                <a16:creationId xmlns:a16="http://schemas.microsoft.com/office/drawing/2014/main" id="{7F5CADE0-F0C1-D361-2E95-9B14C8FF27F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0EF69A5-A4F0-D455-DCD2-E6763E00E048}"/>
              </a:ext>
            </a:extLst>
          </p:cNvPr>
          <p:cNvSpPr>
            <a:spLocks noGrp="1"/>
          </p:cNvSpPr>
          <p:nvPr>
            <p:ph type="sldNum" sz="quarter" idx="12"/>
          </p:nvPr>
        </p:nvSpPr>
        <p:spPr/>
        <p:txBody>
          <a:bodyPr/>
          <a:lstStyle/>
          <a:p>
            <a:fld id="{18D72460-9E63-4193-9DE1-21FF45D70116}" type="slidenum">
              <a:rPr lang="en-IN" smtClean="0"/>
              <a:t>‹#›</a:t>
            </a:fld>
            <a:endParaRPr lang="en-IN"/>
          </a:p>
        </p:txBody>
      </p:sp>
    </p:spTree>
    <p:extLst>
      <p:ext uri="{BB962C8B-B14F-4D97-AF65-F5344CB8AC3E}">
        <p14:creationId xmlns:p14="http://schemas.microsoft.com/office/powerpoint/2010/main" val="3602925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C2F37-A93D-9769-63E2-40CB789D9E2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FDCB217-4E40-B9EF-0CDC-166DB8AD16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01B6FB-A3AF-9397-5A8D-216C5D1F006D}"/>
              </a:ext>
            </a:extLst>
          </p:cNvPr>
          <p:cNvSpPr>
            <a:spLocks noGrp="1"/>
          </p:cNvSpPr>
          <p:nvPr>
            <p:ph type="dt" sz="half" idx="10"/>
          </p:nvPr>
        </p:nvSpPr>
        <p:spPr/>
        <p:txBody>
          <a:bodyPr/>
          <a:lstStyle/>
          <a:p>
            <a:fld id="{8A3576E3-F118-42D5-89E9-73D500E341F3}" type="datetimeFigureOut">
              <a:rPr lang="en-IN" smtClean="0"/>
              <a:t>28-11-2023</a:t>
            </a:fld>
            <a:endParaRPr lang="en-IN"/>
          </a:p>
        </p:txBody>
      </p:sp>
      <p:sp>
        <p:nvSpPr>
          <p:cNvPr id="5" name="Footer Placeholder 4">
            <a:extLst>
              <a:ext uri="{FF2B5EF4-FFF2-40B4-BE49-F238E27FC236}">
                <a16:creationId xmlns:a16="http://schemas.microsoft.com/office/drawing/2014/main" id="{763785CA-148C-4668-29C0-967C1B91C67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E487929-2ABE-C57B-4A0A-F7B326FDE9C1}"/>
              </a:ext>
            </a:extLst>
          </p:cNvPr>
          <p:cNvSpPr>
            <a:spLocks noGrp="1"/>
          </p:cNvSpPr>
          <p:nvPr>
            <p:ph type="sldNum" sz="quarter" idx="12"/>
          </p:nvPr>
        </p:nvSpPr>
        <p:spPr/>
        <p:txBody>
          <a:bodyPr/>
          <a:lstStyle/>
          <a:p>
            <a:fld id="{18D72460-9E63-4193-9DE1-21FF45D70116}" type="slidenum">
              <a:rPr lang="en-IN" smtClean="0"/>
              <a:t>‹#›</a:t>
            </a:fld>
            <a:endParaRPr lang="en-IN"/>
          </a:p>
        </p:txBody>
      </p:sp>
    </p:spTree>
    <p:extLst>
      <p:ext uri="{BB962C8B-B14F-4D97-AF65-F5344CB8AC3E}">
        <p14:creationId xmlns:p14="http://schemas.microsoft.com/office/powerpoint/2010/main" val="275983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064B9-F1C5-2249-E9D5-44C0357FD3D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F770A23-8F94-940F-7C23-E2B0A634EB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8C8F2EC-3CFE-5EC6-12DB-B4F6F92EE2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3CE9D7A-D1B2-9131-5F81-8938A30141CE}"/>
              </a:ext>
            </a:extLst>
          </p:cNvPr>
          <p:cNvSpPr>
            <a:spLocks noGrp="1"/>
          </p:cNvSpPr>
          <p:nvPr>
            <p:ph type="dt" sz="half" idx="10"/>
          </p:nvPr>
        </p:nvSpPr>
        <p:spPr/>
        <p:txBody>
          <a:bodyPr/>
          <a:lstStyle/>
          <a:p>
            <a:fld id="{8A3576E3-F118-42D5-89E9-73D500E341F3}" type="datetimeFigureOut">
              <a:rPr lang="en-IN" smtClean="0"/>
              <a:t>28-11-2023</a:t>
            </a:fld>
            <a:endParaRPr lang="en-IN"/>
          </a:p>
        </p:txBody>
      </p:sp>
      <p:sp>
        <p:nvSpPr>
          <p:cNvPr id="6" name="Footer Placeholder 5">
            <a:extLst>
              <a:ext uri="{FF2B5EF4-FFF2-40B4-BE49-F238E27FC236}">
                <a16:creationId xmlns:a16="http://schemas.microsoft.com/office/drawing/2014/main" id="{7FEE6A76-3403-33E9-3862-58524B3ED3A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6F2BACB-8504-39A1-5C97-74A5192D7821}"/>
              </a:ext>
            </a:extLst>
          </p:cNvPr>
          <p:cNvSpPr>
            <a:spLocks noGrp="1"/>
          </p:cNvSpPr>
          <p:nvPr>
            <p:ph type="sldNum" sz="quarter" idx="12"/>
          </p:nvPr>
        </p:nvSpPr>
        <p:spPr/>
        <p:txBody>
          <a:bodyPr/>
          <a:lstStyle/>
          <a:p>
            <a:fld id="{18D72460-9E63-4193-9DE1-21FF45D70116}" type="slidenum">
              <a:rPr lang="en-IN" smtClean="0"/>
              <a:t>‹#›</a:t>
            </a:fld>
            <a:endParaRPr lang="en-IN"/>
          </a:p>
        </p:txBody>
      </p:sp>
    </p:spTree>
    <p:extLst>
      <p:ext uri="{BB962C8B-B14F-4D97-AF65-F5344CB8AC3E}">
        <p14:creationId xmlns:p14="http://schemas.microsoft.com/office/powerpoint/2010/main" val="113755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DC643-B253-F270-C812-89A501F2D04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3EE7622-4F66-B2C0-2F03-B044D18791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9345F0-2A82-5F10-7F16-5502A5F0817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7AFAC2B-5DF4-95F7-B723-D651F88AF9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5881E0-B57E-3473-66C2-B831ABB66EE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93A4DBD-2E66-A37C-44CA-2701EC372AAF}"/>
              </a:ext>
            </a:extLst>
          </p:cNvPr>
          <p:cNvSpPr>
            <a:spLocks noGrp="1"/>
          </p:cNvSpPr>
          <p:nvPr>
            <p:ph type="dt" sz="half" idx="10"/>
          </p:nvPr>
        </p:nvSpPr>
        <p:spPr/>
        <p:txBody>
          <a:bodyPr/>
          <a:lstStyle/>
          <a:p>
            <a:fld id="{8A3576E3-F118-42D5-89E9-73D500E341F3}" type="datetimeFigureOut">
              <a:rPr lang="en-IN" smtClean="0"/>
              <a:t>28-11-2023</a:t>
            </a:fld>
            <a:endParaRPr lang="en-IN"/>
          </a:p>
        </p:txBody>
      </p:sp>
      <p:sp>
        <p:nvSpPr>
          <p:cNvPr id="8" name="Footer Placeholder 7">
            <a:extLst>
              <a:ext uri="{FF2B5EF4-FFF2-40B4-BE49-F238E27FC236}">
                <a16:creationId xmlns:a16="http://schemas.microsoft.com/office/drawing/2014/main" id="{AE6D26D7-9BF4-210D-8F25-258873E4CFF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080D53D-5FA4-203D-4018-7F1B8FF43376}"/>
              </a:ext>
            </a:extLst>
          </p:cNvPr>
          <p:cNvSpPr>
            <a:spLocks noGrp="1"/>
          </p:cNvSpPr>
          <p:nvPr>
            <p:ph type="sldNum" sz="quarter" idx="12"/>
          </p:nvPr>
        </p:nvSpPr>
        <p:spPr/>
        <p:txBody>
          <a:bodyPr/>
          <a:lstStyle/>
          <a:p>
            <a:fld id="{18D72460-9E63-4193-9DE1-21FF45D70116}" type="slidenum">
              <a:rPr lang="en-IN" smtClean="0"/>
              <a:t>‹#›</a:t>
            </a:fld>
            <a:endParaRPr lang="en-IN"/>
          </a:p>
        </p:txBody>
      </p:sp>
    </p:spTree>
    <p:extLst>
      <p:ext uri="{BB962C8B-B14F-4D97-AF65-F5344CB8AC3E}">
        <p14:creationId xmlns:p14="http://schemas.microsoft.com/office/powerpoint/2010/main" val="313363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1CBF7-EA17-DDCB-1505-ED3DCCA8C4C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8390717-72FF-9AF4-7114-A609D1CAA213}"/>
              </a:ext>
            </a:extLst>
          </p:cNvPr>
          <p:cNvSpPr>
            <a:spLocks noGrp="1"/>
          </p:cNvSpPr>
          <p:nvPr>
            <p:ph type="dt" sz="half" idx="10"/>
          </p:nvPr>
        </p:nvSpPr>
        <p:spPr/>
        <p:txBody>
          <a:bodyPr/>
          <a:lstStyle/>
          <a:p>
            <a:fld id="{8A3576E3-F118-42D5-89E9-73D500E341F3}" type="datetimeFigureOut">
              <a:rPr lang="en-IN" smtClean="0"/>
              <a:t>28-11-2023</a:t>
            </a:fld>
            <a:endParaRPr lang="en-IN"/>
          </a:p>
        </p:txBody>
      </p:sp>
      <p:sp>
        <p:nvSpPr>
          <p:cNvPr id="4" name="Footer Placeholder 3">
            <a:extLst>
              <a:ext uri="{FF2B5EF4-FFF2-40B4-BE49-F238E27FC236}">
                <a16:creationId xmlns:a16="http://schemas.microsoft.com/office/drawing/2014/main" id="{77537334-F45F-7774-E94F-91D84CF2092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2D63056-35B4-2C63-8DC8-93476C51C81A}"/>
              </a:ext>
            </a:extLst>
          </p:cNvPr>
          <p:cNvSpPr>
            <a:spLocks noGrp="1"/>
          </p:cNvSpPr>
          <p:nvPr>
            <p:ph type="sldNum" sz="quarter" idx="12"/>
          </p:nvPr>
        </p:nvSpPr>
        <p:spPr/>
        <p:txBody>
          <a:bodyPr/>
          <a:lstStyle/>
          <a:p>
            <a:fld id="{18D72460-9E63-4193-9DE1-21FF45D70116}" type="slidenum">
              <a:rPr lang="en-IN" smtClean="0"/>
              <a:t>‹#›</a:t>
            </a:fld>
            <a:endParaRPr lang="en-IN"/>
          </a:p>
        </p:txBody>
      </p:sp>
    </p:spTree>
    <p:extLst>
      <p:ext uri="{BB962C8B-B14F-4D97-AF65-F5344CB8AC3E}">
        <p14:creationId xmlns:p14="http://schemas.microsoft.com/office/powerpoint/2010/main" val="977760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682807-4E0A-E905-6AE8-2B35AE766804}"/>
              </a:ext>
            </a:extLst>
          </p:cNvPr>
          <p:cNvSpPr>
            <a:spLocks noGrp="1"/>
          </p:cNvSpPr>
          <p:nvPr>
            <p:ph type="dt" sz="half" idx="10"/>
          </p:nvPr>
        </p:nvSpPr>
        <p:spPr/>
        <p:txBody>
          <a:bodyPr/>
          <a:lstStyle/>
          <a:p>
            <a:fld id="{8A3576E3-F118-42D5-89E9-73D500E341F3}" type="datetimeFigureOut">
              <a:rPr lang="en-IN" smtClean="0"/>
              <a:t>28-11-2023</a:t>
            </a:fld>
            <a:endParaRPr lang="en-IN"/>
          </a:p>
        </p:txBody>
      </p:sp>
      <p:sp>
        <p:nvSpPr>
          <p:cNvPr id="3" name="Footer Placeholder 2">
            <a:extLst>
              <a:ext uri="{FF2B5EF4-FFF2-40B4-BE49-F238E27FC236}">
                <a16:creationId xmlns:a16="http://schemas.microsoft.com/office/drawing/2014/main" id="{654ACD04-9C58-59B8-A896-7A7C3A066A2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0EBDE70-7020-09BA-D9F3-76BCEDC89424}"/>
              </a:ext>
            </a:extLst>
          </p:cNvPr>
          <p:cNvSpPr>
            <a:spLocks noGrp="1"/>
          </p:cNvSpPr>
          <p:nvPr>
            <p:ph type="sldNum" sz="quarter" idx="12"/>
          </p:nvPr>
        </p:nvSpPr>
        <p:spPr/>
        <p:txBody>
          <a:bodyPr/>
          <a:lstStyle/>
          <a:p>
            <a:fld id="{18D72460-9E63-4193-9DE1-21FF45D70116}" type="slidenum">
              <a:rPr lang="en-IN" smtClean="0"/>
              <a:t>‹#›</a:t>
            </a:fld>
            <a:endParaRPr lang="en-IN"/>
          </a:p>
        </p:txBody>
      </p:sp>
    </p:spTree>
    <p:extLst>
      <p:ext uri="{BB962C8B-B14F-4D97-AF65-F5344CB8AC3E}">
        <p14:creationId xmlns:p14="http://schemas.microsoft.com/office/powerpoint/2010/main" val="2360964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2A486-1DD4-9A81-376C-A5164FAE05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7B31FB8-B87E-B7F0-2395-65DC44F69C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2277BD6-4606-F574-7D2E-EAB9B8CB53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7E2688-6695-3F6B-D674-B9F021AF3B67}"/>
              </a:ext>
            </a:extLst>
          </p:cNvPr>
          <p:cNvSpPr>
            <a:spLocks noGrp="1"/>
          </p:cNvSpPr>
          <p:nvPr>
            <p:ph type="dt" sz="half" idx="10"/>
          </p:nvPr>
        </p:nvSpPr>
        <p:spPr/>
        <p:txBody>
          <a:bodyPr/>
          <a:lstStyle/>
          <a:p>
            <a:fld id="{8A3576E3-F118-42D5-89E9-73D500E341F3}" type="datetimeFigureOut">
              <a:rPr lang="en-IN" smtClean="0"/>
              <a:t>28-11-2023</a:t>
            </a:fld>
            <a:endParaRPr lang="en-IN"/>
          </a:p>
        </p:txBody>
      </p:sp>
      <p:sp>
        <p:nvSpPr>
          <p:cNvPr id="6" name="Footer Placeholder 5">
            <a:extLst>
              <a:ext uri="{FF2B5EF4-FFF2-40B4-BE49-F238E27FC236}">
                <a16:creationId xmlns:a16="http://schemas.microsoft.com/office/drawing/2014/main" id="{95A9E719-270A-47FD-A24B-D48EE5A105A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14C0CB0-BA72-E180-30AE-C5A92D28B285}"/>
              </a:ext>
            </a:extLst>
          </p:cNvPr>
          <p:cNvSpPr>
            <a:spLocks noGrp="1"/>
          </p:cNvSpPr>
          <p:nvPr>
            <p:ph type="sldNum" sz="quarter" idx="12"/>
          </p:nvPr>
        </p:nvSpPr>
        <p:spPr/>
        <p:txBody>
          <a:bodyPr/>
          <a:lstStyle/>
          <a:p>
            <a:fld id="{18D72460-9E63-4193-9DE1-21FF45D70116}" type="slidenum">
              <a:rPr lang="en-IN" smtClean="0"/>
              <a:t>‹#›</a:t>
            </a:fld>
            <a:endParaRPr lang="en-IN"/>
          </a:p>
        </p:txBody>
      </p:sp>
    </p:spTree>
    <p:extLst>
      <p:ext uri="{BB962C8B-B14F-4D97-AF65-F5344CB8AC3E}">
        <p14:creationId xmlns:p14="http://schemas.microsoft.com/office/powerpoint/2010/main" val="758748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D6702-842F-CD62-43D8-D595120885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BF01845-5F64-CAC3-6C92-AB40B4C46F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E3D7DEE-A521-7488-3DB7-5351E2271B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BB3524-6235-8545-900C-79FB848D4A1B}"/>
              </a:ext>
            </a:extLst>
          </p:cNvPr>
          <p:cNvSpPr>
            <a:spLocks noGrp="1"/>
          </p:cNvSpPr>
          <p:nvPr>
            <p:ph type="dt" sz="half" idx="10"/>
          </p:nvPr>
        </p:nvSpPr>
        <p:spPr/>
        <p:txBody>
          <a:bodyPr/>
          <a:lstStyle/>
          <a:p>
            <a:fld id="{8A3576E3-F118-42D5-89E9-73D500E341F3}" type="datetimeFigureOut">
              <a:rPr lang="en-IN" smtClean="0"/>
              <a:t>28-11-2023</a:t>
            </a:fld>
            <a:endParaRPr lang="en-IN"/>
          </a:p>
        </p:txBody>
      </p:sp>
      <p:sp>
        <p:nvSpPr>
          <p:cNvPr id="6" name="Footer Placeholder 5">
            <a:extLst>
              <a:ext uri="{FF2B5EF4-FFF2-40B4-BE49-F238E27FC236}">
                <a16:creationId xmlns:a16="http://schemas.microsoft.com/office/drawing/2014/main" id="{DD84C3C9-8278-0785-A8A4-A9EA783B54B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6BF9CB5-95A6-EC27-BA6D-30D3B8BAA7F3}"/>
              </a:ext>
            </a:extLst>
          </p:cNvPr>
          <p:cNvSpPr>
            <a:spLocks noGrp="1"/>
          </p:cNvSpPr>
          <p:nvPr>
            <p:ph type="sldNum" sz="quarter" idx="12"/>
          </p:nvPr>
        </p:nvSpPr>
        <p:spPr/>
        <p:txBody>
          <a:bodyPr/>
          <a:lstStyle/>
          <a:p>
            <a:fld id="{18D72460-9E63-4193-9DE1-21FF45D70116}" type="slidenum">
              <a:rPr lang="en-IN" smtClean="0"/>
              <a:t>‹#›</a:t>
            </a:fld>
            <a:endParaRPr lang="en-IN"/>
          </a:p>
        </p:txBody>
      </p:sp>
    </p:spTree>
    <p:extLst>
      <p:ext uri="{BB962C8B-B14F-4D97-AF65-F5344CB8AC3E}">
        <p14:creationId xmlns:p14="http://schemas.microsoft.com/office/powerpoint/2010/main" val="1511953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BC1CC6-2907-4724-25E2-47B5B6F0E0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CEBEB41-C438-1972-9B16-83D82B3691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8F6A333-A753-E5CB-F1F5-B486E186ED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3576E3-F118-42D5-89E9-73D500E341F3}" type="datetimeFigureOut">
              <a:rPr lang="en-IN" smtClean="0"/>
              <a:t>28-11-2023</a:t>
            </a:fld>
            <a:endParaRPr lang="en-IN"/>
          </a:p>
        </p:txBody>
      </p:sp>
      <p:sp>
        <p:nvSpPr>
          <p:cNvPr id="5" name="Footer Placeholder 4">
            <a:extLst>
              <a:ext uri="{FF2B5EF4-FFF2-40B4-BE49-F238E27FC236}">
                <a16:creationId xmlns:a16="http://schemas.microsoft.com/office/drawing/2014/main" id="{15F749DA-6E2D-C394-B442-E9E137FB7E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5A0C0B6-FAFA-087D-E288-714858553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D72460-9E63-4193-9DE1-21FF45D70116}" type="slidenum">
              <a:rPr lang="en-IN" smtClean="0"/>
              <a:t>‹#›</a:t>
            </a:fld>
            <a:endParaRPr lang="en-IN"/>
          </a:p>
        </p:txBody>
      </p:sp>
    </p:spTree>
    <p:extLst>
      <p:ext uri="{BB962C8B-B14F-4D97-AF65-F5344CB8AC3E}">
        <p14:creationId xmlns:p14="http://schemas.microsoft.com/office/powerpoint/2010/main" val="32971069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61554-B6FC-0A4A-E088-330084A4BE71}"/>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2C1515D6-DA60-6025-C31E-036424F6E454}"/>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647EF4BA-3BA8-84D1-3C35-E2C975577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69"/>
            <a:ext cx="12191999" cy="6877538"/>
          </a:xfrm>
          <a:prstGeom prst="rect">
            <a:avLst/>
          </a:prstGeom>
        </p:spPr>
      </p:pic>
      <p:sp>
        <p:nvSpPr>
          <p:cNvPr id="6" name="TextBox 5">
            <a:extLst>
              <a:ext uri="{FF2B5EF4-FFF2-40B4-BE49-F238E27FC236}">
                <a16:creationId xmlns:a16="http://schemas.microsoft.com/office/drawing/2014/main" id="{3A7B55DB-3208-76A9-DB96-46162A654916}"/>
              </a:ext>
            </a:extLst>
          </p:cNvPr>
          <p:cNvSpPr txBox="1"/>
          <p:nvPr/>
        </p:nvSpPr>
        <p:spPr>
          <a:xfrm>
            <a:off x="7662333" y="5412471"/>
            <a:ext cx="1512978" cy="646331"/>
          </a:xfrm>
          <a:prstGeom prst="rect">
            <a:avLst/>
          </a:prstGeom>
          <a:noFill/>
        </p:spPr>
        <p:txBody>
          <a:bodyPr wrap="none" rtlCol="0">
            <a:spAutoFit/>
          </a:bodyPr>
          <a:lstStyle/>
          <a:p>
            <a:r>
              <a:rPr lang="en-IN" dirty="0"/>
              <a:t>SECTION B</a:t>
            </a:r>
          </a:p>
          <a:p>
            <a:r>
              <a:rPr lang="en-IN"/>
              <a:t>IDA2-PROJECT</a:t>
            </a:r>
            <a:endParaRPr lang="en-IN" dirty="0"/>
          </a:p>
        </p:txBody>
      </p:sp>
    </p:spTree>
    <p:extLst>
      <p:ext uri="{BB962C8B-B14F-4D97-AF65-F5344CB8AC3E}">
        <p14:creationId xmlns:p14="http://schemas.microsoft.com/office/powerpoint/2010/main" val="22368092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C14663-8AED-D1F4-AA14-E9223EC043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69158" cy="6857999"/>
          </a:xfrm>
          <a:prstGeom prst="rect">
            <a:avLst/>
          </a:prstGeom>
        </p:spPr>
      </p:pic>
    </p:spTree>
    <p:extLst>
      <p:ext uri="{BB962C8B-B14F-4D97-AF65-F5344CB8AC3E}">
        <p14:creationId xmlns:p14="http://schemas.microsoft.com/office/powerpoint/2010/main" val="2417894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B19B2A-E187-F1DE-FD9C-EC92CC2CBE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E252A341-2185-AAA9-BF44-CD5547DC1F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5844" y="1456267"/>
            <a:ext cx="7306156" cy="5401733"/>
          </a:xfrm>
          <a:prstGeom prst="rect">
            <a:avLst/>
          </a:prstGeom>
        </p:spPr>
      </p:pic>
    </p:spTree>
    <p:extLst>
      <p:ext uri="{BB962C8B-B14F-4D97-AF65-F5344CB8AC3E}">
        <p14:creationId xmlns:p14="http://schemas.microsoft.com/office/powerpoint/2010/main" val="2559136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963C8E-D14B-8639-1D3B-69F4727DFF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4FF69CEC-0A3B-20E7-8CCC-64E19AF63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9866"/>
            <a:ext cx="6096000" cy="4758267"/>
          </a:xfrm>
          <a:prstGeom prst="rect">
            <a:avLst/>
          </a:prstGeom>
        </p:spPr>
      </p:pic>
    </p:spTree>
    <p:extLst>
      <p:ext uri="{BB962C8B-B14F-4D97-AF65-F5344CB8AC3E}">
        <p14:creationId xmlns:p14="http://schemas.microsoft.com/office/powerpoint/2010/main" val="3872241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AD2D47-6126-72B2-05D1-4DCE2B5A32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9A68D603-F894-40CF-AB61-5D51C339FB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63428"/>
            <a:ext cx="6132584" cy="3931143"/>
          </a:xfrm>
          <a:prstGeom prst="rect">
            <a:avLst/>
          </a:prstGeom>
        </p:spPr>
      </p:pic>
    </p:spTree>
    <p:extLst>
      <p:ext uri="{BB962C8B-B14F-4D97-AF65-F5344CB8AC3E}">
        <p14:creationId xmlns:p14="http://schemas.microsoft.com/office/powerpoint/2010/main" val="689372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739B58-19B6-87ED-BF2A-2566955C2F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689575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646612-BE24-EC79-E720-610A37BA1D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63585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199BB2-2F3A-71EF-340C-6A2334D074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2"/>
            <a:ext cx="12202438" cy="6852138"/>
          </a:xfrm>
          <a:prstGeom prst="rect">
            <a:avLst/>
          </a:prstGeom>
        </p:spPr>
      </p:pic>
    </p:spTree>
    <p:extLst>
      <p:ext uri="{BB962C8B-B14F-4D97-AF65-F5344CB8AC3E}">
        <p14:creationId xmlns:p14="http://schemas.microsoft.com/office/powerpoint/2010/main" val="3499126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4212A2-4CC1-3BAD-D0EF-E97D86D252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BA27962F-3ED2-2CC7-A8D3-BA2C4380DEBB}"/>
              </a:ext>
            </a:extLst>
          </p:cNvPr>
          <p:cNvSpPr txBox="1"/>
          <p:nvPr/>
        </p:nvSpPr>
        <p:spPr>
          <a:xfrm>
            <a:off x="10054166" y="6334780"/>
            <a:ext cx="2599267" cy="523220"/>
          </a:xfrm>
          <a:prstGeom prst="rect">
            <a:avLst/>
          </a:prstGeom>
          <a:noFill/>
        </p:spPr>
        <p:txBody>
          <a:bodyPr wrap="square" rtlCol="0">
            <a:spAutoFit/>
          </a:bodyPr>
          <a:lstStyle/>
          <a:p>
            <a:r>
              <a:rPr lang="en-IN" sz="2800" b="1" dirty="0"/>
              <a:t>THANK YOU</a:t>
            </a:r>
          </a:p>
        </p:txBody>
      </p:sp>
    </p:spTree>
    <p:extLst>
      <p:ext uri="{BB962C8B-B14F-4D97-AF65-F5344CB8AC3E}">
        <p14:creationId xmlns:p14="http://schemas.microsoft.com/office/powerpoint/2010/main" val="3955004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6F337-77AF-745D-E388-314893001122}"/>
              </a:ext>
            </a:extLst>
          </p:cNvPr>
          <p:cNvSpPr>
            <a:spLocks noGrp="1"/>
          </p:cNvSpPr>
          <p:nvPr>
            <p:ph type="title"/>
          </p:nvPr>
        </p:nvSpPr>
        <p:spPr>
          <a:xfrm>
            <a:off x="0" y="18255"/>
            <a:ext cx="10515600" cy="1325563"/>
          </a:xfrm>
        </p:spPr>
        <p:txBody>
          <a:bodyPr>
            <a:normAutofit/>
          </a:bodyPr>
          <a:lstStyle/>
          <a:p>
            <a:r>
              <a:rPr lang="en-IN" sz="4800" b="1" dirty="0">
                <a:solidFill>
                  <a:schemeClr val="bg1"/>
                </a:solidFill>
                <a:latin typeface="Agency FB" panose="020B0503020202020204" pitchFamily="34" charset="0"/>
              </a:rPr>
              <a:t>Introduction to the dataset </a:t>
            </a:r>
          </a:p>
        </p:txBody>
      </p:sp>
      <p:sp>
        <p:nvSpPr>
          <p:cNvPr id="3" name="Content Placeholder 2">
            <a:extLst>
              <a:ext uri="{FF2B5EF4-FFF2-40B4-BE49-F238E27FC236}">
                <a16:creationId xmlns:a16="http://schemas.microsoft.com/office/drawing/2014/main" id="{80D5AE0C-9FD9-281C-CDA8-C21FC4D6ED37}"/>
              </a:ext>
            </a:extLst>
          </p:cNvPr>
          <p:cNvSpPr>
            <a:spLocks noGrp="1"/>
          </p:cNvSpPr>
          <p:nvPr>
            <p:ph idx="1"/>
          </p:nvPr>
        </p:nvSpPr>
        <p:spPr>
          <a:xfrm>
            <a:off x="1676400" y="1159934"/>
            <a:ext cx="10515600" cy="4669896"/>
          </a:xfrm>
        </p:spPr>
        <p:txBody>
          <a:bodyPr>
            <a:normAutofit lnSpcReduction="10000"/>
          </a:bodyPr>
          <a:lstStyle/>
          <a:p>
            <a:r>
              <a:rPr lang="en-US" dirty="0">
                <a:solidFill>
                  <a:schemeClr val="bg1"/>
                </a:solidFill>
              </a:rPr>
              <a:t>The dataset includes features like Patient ID, Age, Sex, Blood Pressure, Heart Rate, Cholesterol Levels, Diabetes Presence, Family History, Smoking Habits, and Obesity that are connected to the health of the patients. </a:t>
            </a:r>
          </a:p>
          <a:p>
            <a:r>
              <a:rPr lang="en-US" dirty="0">
                <a:solidFill>
                  <a:schemeClr val="bg1"/>
                </a:solidFill>
              </a:rPr>
              <a:t>Along with lifestyle characteristics, it also covers sleep hours per day, days per week of physical activity, and hours spent being sedentary each day. </a:t>
            </a:r>
          </a:p>
          <a:p>
            <a:r>
              <a:rPr lang="en-US" dirty="0">
                <a:solidFill>
                  <a:schemeClr val="bg1"/>
                </a:solidFill>
              </a:rPr>
              <a:t>The dataset also includes geographic information like country, continent, and hemisphere, as well as socioeconomic characteristics like income. The variable of interest is "Heart Attack Risk," indicating a potential emphasis on evaluating the risk of heart attacks through a range of lifestyle and health-related factors.</a:t>
            </a:r>
            <a:endParaRPr lang="en-IN" dirty="0">
              <a:solidFill>
                <a:schemeClr val="bg1"/>
              </a:solidFill>
            </a:endParaRPr>
          </a:p>
        </p:txBody>
      </p:sp>
      <p:sp>
        <p:nvSpPr>
          <p:cNvPr id="5" name="Rectangle 4">
            <a:extLst>
              <a:ext uri="{FF2B5EF4-FFF2-40B4-BE49-F238E27FC236}">
                <a16:creationId xmlns:a16="http://schemas.microsoft.com/office/drawing/2014/main" id="{F6C3CAC8-A630-6047-3F34-AA550E4E87CE}"/>
              </a:ext>
            </a:extLst>
          </p:cNvPr>
          <p:cNvSpPr/>
          <p:nvPr/>
        </p:nvSpPr>
        <p:spPr>
          <a:xfrm>
            <a:off x="0" y="5748867"/>
            <a:ext cx="12192000" cy="1090878"/>
          </a:xfrm>
          <a:prstGeom prst="rect">
            <a:avLst/>
          </a:prstGeom>
        </p:spPr>
        <p:style>
          <a:lnRef idx="2">
            <a:schemeClr val="accent1">
              <a:shade val="15000"/>
            </a:schemeClr>
          </a:lnRef>
          <a:fillRef idx="1002">
            <a:schemeClr val="lt2"/>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749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3F4CE4-D114-4D45-0C48-0950CB0901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948"/>
            <a:ext cx="12206163" cy="6850051"/>
          </a:xfrm>
          <a:prstGeom prst="rect">
            <a:avLst/>
          </a:prstGeom>
        </p:spPr>
      </p:pic>
    </p:spTree>
    <p:extLst>
      <p:ext uri="{BB962C8B-B14F-4D97-AF65-F5344CB8AC3E}">
        <p14:creationId xmlns:p14="http://schemas.microsoft.com/office/powerpoint/2010/main" val="646372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865819-3EE2-31FD-E037-F3125B49F5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43370" cy="6829345"/>
          </a:xfrm>
          <a:prstGeom prst="rect">
            <a:avLst/>
          </a:prstGeom>
        </p:spPr>
      </p:pic>
    </p:spTree>
    <p:extLst>
      <p:ext uri="{BB962C8B-B14F-4D97-AF65-F5344CB8AC3E}">
        <p14:creationId xmlns:p14="http://schemas.microsoft.com/office/powerpoint/2010/main" val="85706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2871B1-ECF8-2249-C870-FB11D803BB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535"/>
            <a:ext cx="12192000" cy="6814929"/>
          </a:xfrm>
          <a:prstGeom prst="rect">
            <a:avLst/>
          </a:prstGeom>
        </p:spPr>
      </p:pic>
    </p:spTree>
    <p:extLst>
      <p:ext uri="{BB962C8B-B14F-4D97-AF65-F5344CB8AC3E}">
        <p14:creationId xmlns:p14="http://schemas.microsoft.com/office/powerpoint/2010/main" val="685800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8CFBD7-2B10-52CD-381E-F581D14B75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86"/>
            <a:ext cx="12203372" cy="6851614"/>
          </a:xfrm>
          <a:prstGeom prst="rect">
            <a:avLst/>
          </a:prstGeom>
        </p:spPr>
      </p:pic>
    </p:spTree>
    <p:extLst>
      <p:ext uri="{BB962C8B-B14F-4D97-AF65-F5344CB8AC3E}">
        <p14:creationId xmlns:p14="http://schemas.microsoft.com/office/powerpoint/2010/main" val="4207394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23D095-20F9-5A28-F3CD-F3319CB347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900"/>
            <a:ext cx="12192000" cy="6792200"/>
          </a:xfrm>
          <a:prstGeom prst="rect">
            <a:avLst/>
          </a:prstGeom>
        </p:spPr>
      </p:pic>
    </p:spTree>
    <p:extLst>
      <p:ext uri="{BB962C8B-B14F-4D97-AF65-F5344CB8AC3E}">
        <p14:creationId xmlns:p14="http://schemas.microsoft.com/office/powerpoint/2010/main" val="2099412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04398D-CAE8-14C4-DF4B-37A956AC1C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7505AB73-3E53-CAC9-D158-40DEFC84A3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2866" y="-1"/>
            <a:ext cx="6189133" cy="5249333"/>
          </a:xfrm>
          <a:prstGeom prst="rect">
            <a:avLst/>
          </a:prstGeom>
        </p:spPr>
      </p:pic>
    </p:spTree>
    <p:extLst>
      <p:ext uri="{BB962C8B-B14F-4D97-AF65-F5344CB8AC3E}">
        <p14:creationId xmlns:p14="http://schemas.microsoft.com/office/powerpoint/2010/main" val="4764471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9E5694-EACA-70A0-D3FF-83AD013CBD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27018741"/>
      </p:ext>
    </p:extLst>
  </p:cSld>
  <p:clrMapOvr>
    <a:masterClrMapping/>
  </p:clrMapOvr>
</p:sld>
</file>

<file path=ppt/theme/theme1.xml><?xml version="1.0" encoding="utf-8"?>
<a:theme xmlns:a="http://schemas.openxmlformats.org/drawingml/2006/main" name="Office Theme">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TotalTime>
  <Words>131</Words>
  <Application>Microsoft Office PowerPoint</Application>
  <PresentationFormat>Widescreen</PresentationFormat>
  <Paragraphs>7</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Agency FB</vt:lpstr>
      <vt:lpstr>Arial</vt:lpstr>
      <vt:lpstr>Calibri</vt:lpstr>
      <vt:lpstr>Calibri Light</vt:lpstr>
      <vt:lpstr>Office Theme</vt:lpstr>
      <vt:lpstr>PowerPoint Presentation</vt:lpstr>
      <vt:lpstr>Introduction to the dataset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thushaar rangan</dc:creator>
  <cp:lastModifiedBy>thushaar rangan</cp:lastModifiedBy>
  <cp:revision>1</cp:revision>
  <dcterms:created xsi:type="dcterms:W3CDTF">2023-11-21T21:03:13Z</dcterms:created>
  <dcterms:modified xsi:type="dcterms:W3CDTF">2023-11-28T08:51:50Z</dcterms:modified>
</cp:coreProperties>
</file>